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8" r:id="rId22"/>
    <p:sldId id="276" r:id="rId23"/>
    <p:sldId id="277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4CC29C-CA17-8AEB-98C1-1D1B43BF3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F3635AA-D8DC-2576-72F4-EA0527DC9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6EFD3C-C4EA-90D1-DB10-F3FA19172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998A-5D95-499B-9E82-02B20A5017EE}" type="datetimeFigureOut">
              <a:rPr lang="cs-CZ" smtClean="0"/>
              <a:t>19.01.2023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F6D154-C666-8B06-17AE-A7AA9845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57B6D8-2565-F1A8-6090-D872B5C3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CBF6-5505-434C-BA11-1ED51195E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58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A3DC3-2198-AF22-FDE8-B497AD7AE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0D8AF3A-5721-D552-E6B4-8C0901AAD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9FF4B6-EC33-3E72-20EC-071A65372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998A-5D95-499B-9E82-02B20A5017EE}" type="datetimeFigureOut">
              <a:rPr lang="cs-CZ" smtClean="0"/>
              <a:t>19.01.2023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777754-19EA-BEF2-7C5E-886F97BDF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1B793D-C20F-F98A-E682-133EA1CA9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CBF6-5505-434C-BA11-1ED51195E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0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D9BAB37-EC3A-441B-6E6D-93939188A8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9437B84-6D4F-133D-35D8-2A3E7F74D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CE2348-0AEE-FD93-541C-A4264793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998A-5D95-499B-9E82-02B20A5017EE}" type="datetimeFigureOut">
              <a:rPr lang="cs-CZ" smtClean="0"/>
              <a:t>19.01.2023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92C4D2-AAC6-DAE9-404C-591E2D77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69C44C-643C-BB3A-F6C1-DF8F563FE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CBF6-5505-434C-BA11-1ED51195E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533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388A67-C123-E45E-11DB-37E5667F6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051178-5A6F-9BF5-7044-5FBA5E43E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A3EEB8-779D-0715-A3E3-D84E99A9A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998A-5D95-499B-9E82-02B20A5017EE}" type="datetimeFigureOut">
              <a:rPr lang="cs-CZ" smtClean="0"/>
              <a:t>19.01.2023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DB3CC1-C20F-DC35-4FB4-6C20DCB3E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EEBFCA-AC98-A3D8-B679-C206DF0EF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CBF6-5505-434C-BA11-1ED51195E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747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702C02-FB1A-C6A9-E31E-EDF45CA39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E066EFE-69CF-1A02-AE91-7B399CD4B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826529-CB83-33EE-D2ED-1A7A2799E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998A-5D95-499B-9E82-02B20A5017EE}" type="datetimeFigureOut">
              <a:rPr lang="cs-CZ" smtClean="0"/>
              <a:t>19.01.2023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65ADF9-51BA-7B82-16B7-7C0FD923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1DE5F3-AB74-DAB6-AF83-FF9B4CEE5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CBF6-5505-434C-BA11-1ED51195E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5971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759BD0-EEF3-3D77-F758-75E10CA2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296BFC-BBBA-B4F9-C4C4-52667DA3D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A33286-57DE-706D-954B-2263E9F2A5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C376BA-F939-6F14-F89E-00ED6A11B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998A-5D95-499B-9E82-02B20A5017EE}" type="datetimeFigureOut">
              <a:rPr lang="cs-CZ" smtClean="0"/>
              <a:t>19.01.2023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3D13138-48AA-F1A7-2A48-B18347504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F724A2C-F52E-1F2D-2FF8-7E5A5461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CBF6-5505-434C-BA11-1ED51195E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115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51F9D2-AECB-23B1-3AE7-D8AA80E6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98CFB0-94E4-5E72-8F07-B7BB2D62A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B295679-0E7E-6447-AC57-291D1F812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F6CA7F9-9B26-784B-6B7D-E98D93147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7332368-4328-8B57-D96C-3DB3F9035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98D353D-1831-7505-3712-51709A13F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998A-5D95-499B-9E82-02B20A5017EE}" type="datetimeFigureOut">
              <a:rPr lang="cs-CZ" smtClean="0"/>
              <a:t>19.01.2023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D732EDA-060F-031F-AD9E-40338B03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205DF16-DF29-27AF-4E92-5519495D6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CBF6-5505-434C-BA11-1ED51195E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165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714C2A-041C-F597-9B9A-DF202D3D2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D906ADA-ABA0-5BD7-0DD0-78D2A92E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998A-5D95-499B-9E82-02B20A5017EE}" type="datetimeFigureOut">
              <a:rPr lang="cs-CZ" smtClean="0"/>
              <a:t>19.01.2023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EA5DC6-F930-0C15-0E05-9403334D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91FD727-F854-2AD9-EB5A-17FF3F1A9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CBF6-5505-434C-BA11-1ED51195E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35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B45863A-74A9-53C8-5902-A07DE8E1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998A-5D95-499B-9E82-02B20A5017EE}" type="datetimeFigureOut">
              <a:rPr lang="cs-CZ" smtClean="0"/>
              <a:t>19.01.2023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AF8D957-094C-9C1C-6700-427B6B50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E8AEA30-FD44-01A1-D849-F9AE2788F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CBF6-5505-434C-BA11-1ED51195E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07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99AE8C-BB26-3305-7ABC-EB2E78AD1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296480-521E-DA8E-9D12-AAE3B3339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400EE5-B6CD-387C-0537-6B4EE7CAA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BE2DF6-70BA-1446-783B-F3F4A2929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998A-5D95-499B-9E82-02B20A5017EE}" type="datetimeFigureOut">
              <a:rPr lang="cs-CZ" smtClean="0"/>
              <a:t>19.01.2023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1F1F10-5581-C522-583A-E066A6DB5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B227563-B1B5-AEF4-0966-21AE6FA64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CBF6-5505-434C-BA11-1ED51195E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657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24145A-2591-17BD-7754-A0F7372D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E0C7294-D530-2790-E970-8D425582C5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4D417E8-ADD2-0A88-E1A7-A5BF3CDA3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1317D57-E65A-1274-5CCE-16514F5AD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998A-5D95-499B-9E82-02B20A5017EE}" type="datetimeFigureOut">
              <a:rPr lang="cs-CZ" smtClean="0"/>
              <a:t>19.01.2023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0659F2-2EEE-E2F9-FB4C-B33028125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457EA4-56CC-6C12-5AF1-4F3F932EA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CBF6-5505-434C-BA11-1ED51195E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4119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5638694-4E2F-550C-38BA-58DF6DAB1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B4D1A8-1865-CF5C-0D27-5FB248677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473527-9A1D-CC36-DED4-B90696B6A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D998A-5D95-499B-9E82-02B20A5017EE}" type="datetimeFigureOut">
              <a:rPr lang="cs-CZ" smtClean="0"/>
              <a:t>19.01.2023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99C076-0DDE-5B23-5D50-8AA57B65B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78D40E-4C76-F098-0324-A14001460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5CBF6-5505-434C-BA11-1ED51195E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97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FE22A8-B0E3-A8AF-F9A6-BBC88ABC4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r>
              <a:rPr lang="cs-CZ" sz="7200"/>
              <a:t>Erasmus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B79209E-F8DC-2C18-B9A0-C2FF117E6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14052"/>
            <a:ext cx="9144000" cy="651910"/>
          </a:xfrm>
        </p:spPr>
        <p:txBody>
          <a:bodyPr anchor="ctr">
            <a:normAutofit/>
          </a:bodyPr>
          <a:lstStyle/>
          <a:p>
            <a:r>
              <a:rPr lang="cs-CZ" dirty="0"/>
              <a:t>Naše výlety do zahraničí</a:t>
            </a:r>
          </a:p>
          <a:p>
            <a:endParaRPr lang="cs-CZ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305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oha, exteriér, scéna, směr&#10;&#10;Popis byl vytvořen automaticky">
            <a:extLst>
              <a:ext uri="{FF2B5EF4-FFF2-40B4-BE49-F238E27FC236}">
                <a16:creationId xmlns:a16="http://schemas.microsoft.com/office/drawing/2014/main" id="{C2454BE6-7819-CFF2-8C50-BAD37124D3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89" y="760114"/>
            <a:ext cx="10195859" cy="533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74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28171A5-4484-0574-9BD8-498E6EAD8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43942" y="1462357"/>
            <a:ext cx="5244384" cy="3933287"/>
          </a:xfrm>
        </p:spPr>
      </p:pic>
      <p:pic>
        <p:nvPicPr>
          <p:cNvPr id="7" name="Obrázek 6" descr="Obsah obrázku obloha, exteriér, pobřeží, den&#10;&#10;Popis byl vytvořen automaticky">
            <a:extLst>
              <a:ext uri="{FF2B5EF4-FFF2-40B4-BE49-F238E27FC236}">
                <a16:creationId xmlns:a16="http://schemas.microsoft.com/office/drawing/2014/main" id="{936DE487-A707-7022-84E0-D3B0802652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588" y="806808"/>
            <a:ext cx="6675718" cy="500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82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exteriér, příroda&#10;&#10;Popis byl vytvořen automaticky">
            <a:extLst>
              <a:ext uri="{FF2B5EF4-FFF2-40B4-BE49-F238E27FC236}">
                <a16:creationId xmlns:a16="http://schemas.microsoft.com/office/drawing/2014/main" id="{9AA3A15C-F5DB-9EC2-A425-FEE2DEE46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683" y="333735"/>
            <a:ext cx="4763421" cy="6351229"/>
          </a:xfrm>
        </p:spPr>
      </p:pic>
      <p:pic>
        <p:nvPicPr>
          <p:cNvPr id="9" name="Obrázek 8" descr="Obsah obrázku obloha, voda, exteriér, loďka&#10;&#10;Popis byl vytvořen automaticky">
            <a:extLst>
              <a:ext uri="{FF2B5EF4-FFF2-40B4-BE49-F238E27FC236}">
                <a16:creationId xmlns:a16="http://schemas.microsoft.com/office/drawing/2014/main" id="{6A89870D-11D6-E5E5-AFA0-71D88F931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96" y="1273782"/>
            <a:ext cx="5754074" cy="431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82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oha, exteriér, voda, skála&#10;&#10;Popis byl vytvořen automaticky">
            <a:extLst>
              <a:ext uri="{FF2B5EF4-FFF2-40B4-BE49-F238E27FC236}">
                <a16:creationId xmlns:a16="http://schemas.microsoft.com/office/drawing/2014/main" id="{B5C58026-7D97-DEE1-E8F2-FFC03E97D6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37" y="717176"/>
            <a:ext cx="7564220" cy="5673165"/>
          </a:xfrm>
          <a:prstGeom prst="rect">
            <a:avLst/>
          </a:prstGeom>
        </p:spPr>
      </p:pic>
      <p:pic>
        <p:nvPicPr>
          <p:cNvPr id="11" name="Obrázek 10" descr="Obsah obrázku text, vlna, exteriér, mrak&#10;&#10;Popis byl vytvořen automaticky">
            <a:extLst>
              <a:ext uri="{FF2B5EF4-FFF2-40B4-BE49-F238E27FC236}">
                <a16:creationId xmlns:a16="http://schemas.microsoft.com/office/drawing/2014/main" id="{A5A43336-0A60-9ABB-1A3B-517952720F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51744" y="1565648"/>
            <a:ext cx="5301628" cy="397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27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D51540AF-5624-D8D0-73BD-F3AE21211C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20574" y="636310"/>
            <a:ext cx="6714573" cy="5595844"/>
          </a:xfrm>
          <a:prstGeom prst="rect">
            <a:avLst/>
          </a:prstGeom>
        </p:spPr>
      </p:pic>
      <p:pic>
        <p:nvPicPr>
          <p:cNvPr id="7" name="Obrázek 6" descr="Obsah obrázku země&#10;&#10;Popis byl vytvořen automaticky">
            <a:extLst>
              <a:ext uri="{FF2B5EF4-FFF2-40B4-BE49-F238E27FC236}">
                <a16:creationId xmlns:a16="http://schemas.microsoft.com/office/drawing/2014/main" id="{DEF8B048-C698-8971-4267-16C9B516B1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62518" y="914960"/>
            <a:ext cx="6704107" cy="502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0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pizza, jídlo, talíř, výseč&#10;&#10;Popis byl vytvořen automaticky">
            <a:extLst>
              <a:ext uri="{FF2B5EF4-FFF2-40B4-BE49-F238E27FC236}">
                <a16:creationId xmlns:a16="http://schemas.microsoft.com/office/drawing/2014/main" id="{AB6D7425-6B88-2DF4-017B-08E27C1361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52" y="248272"/>
            <a:ext cx="4771091" cy="6361455"/>
          </a:xfrm>
          <a:prstGeom prst="rect">
            <a:avLst/>
          </a:prstGeom>
        </p:spPr>
      </p:pic>
      <p:pic>
        <p:nvPicPr>
          <p:cNvPr id="9" name="Obrázek 8" descr="Obsah obrázku exteriér, země, osoba, jídlo&#10;&#10;Popis byl vytvořen automaticky">
            <a:extLst>
              <a:ext uri="{FF2B5EF4-FFF2-40B4-BE49-F238E27FC236}">
                <a16:creationId xmlns:a16="http://schemas.microsoft.com/office/drawing/2014/main" id="{195EF194-5099-E6FB-53E3-819686772C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58" y="132521"/>
            <a:ext cx="4771091" cy="636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95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voda, loďka, obloha, exteriér&#10;&#10;Popis byl vytvořen automaticky">
            <a:extLst>
              <a:ext uri="{FF2B5EF4-FFF2-40B4-BE49-F238E27FC236}">
                <a16:creationId xmlns:a16="http://schemas.microsoft.com/office/drawing/2014/main" id="{B9ADD4D8-B240-01FB-107E-5B0D72F15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1" y="35859"/>
            <a:ext cx="9048376" cy="678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74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budova, obloha, exteriér, kámen&#10;&#10;Popis byl vytvořen automaticky">
            <a:extLst>
              <a:ext uri="{FF2B5EF4-FFF2-40B4-BE49-F238E27FC236}">
                <a16:creationId xmlns:a16="http://schemas.microsoft.com/office/drawing/2014/main" id="{A568987F-9480-A017-257D-13CCF1186C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617" y="326529"/>
            <a:ext cx="8273254" cy="620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50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DE8D8DF-9F26-0C14-117D-EF2C30C77D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05170" y="868393"/>
            <a:ext cx="6257863" cy="4693397"/>
          </a:xfrm>
          <a:prstGeom prst="rect">
            <a:avLst/>
          </a:prstGeom>
        </p:spPr>
      </p:pic>
      <p:pic>
        <p:nvPicPr>
          <p:cNvPr id="7" name="Obrázek 6" descr="Obsah obrázku osoba, interiér, žena, přenosný počítač&#10;&#10;Popis byl vytvořen automaticky">
            <a:extLst>
              <a:ext uri="{FF2B5EF4-FFF2-40B4-BE49-F238E27FC236}">
                <a16:creationId xmlns:a16="http://schemas.microsoft.com/office/drawing/2014/main" id="{BB0F0B89-3622-DC9C-8A69-AC5AB0BE23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" y="936810"/>
            <a:ext cx="6241427" cy="468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45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ryba&#10;&#10;Popis byl vytvořen automaticky">
            <a:extLst>
              <a:ext uri="{FF2B5EF4-FFF2-40B4-BE49-F238E27FC236}">
                <a16:creationId xmlns:a16="http://schemas.microsoft.com/office/drawing/2014/main" id="{7EEF2FFD-2BB9-4DF5-25D8-A3AA49453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96440" y="977027"/>
            <a:ext cx="5992409" cy="4494306"/>
          </a:xfrm>
        </p:spPr>
      </p:pic>
      <p:pic>
        <p:nvPicPr>
          <p:cNvPr id="7" name="Obrázek 6" descr="Obsah obrázku interiér, osoba&#10;&#10;Popis byl vytvořen automaticky">
            <a:extLst>
              <a:ext uri="{FF2B5EF4-FFF2-40B4-BE49-F238E27FC236}">
                <a16:creationId xmlns:a16="http://schemas.microsoft.com/office/drawing/2014/main" id="{CD3F67FB-7ED1-F41B-519A-312C08FDE7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35200" y="893296"/>
            <a:ext cx="6297707" cy="47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08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351E65-DCAE-7DFD-4341-8296F337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03" y="-262294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latin typeface="+mj-lt"/>
                <a:ea typeface="+mj-ea"/>
                <a:cs typeface="+mj-cs"/>
              </a:rPr>
              <a:t>Burgas</a:t>
            </a:r>
            <a:r>
              <a:rPr lang="en-US" sz="480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4800" kern="1200" dirty="0" err="1">
                <a:latin typeface="+mj-lt"/>
                <a:ea typeface="+mj-ea"/>
                <a:cs typeface="+mj-cs"/>
              </a:rPr>
              <a:t>Bulharsko</a:t>
            </a: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budova, exteriér, ulice, lidé&#10;&#10;Popis byl vytvořen automaticky">
            <a:extLst>
              <a:ext uri="{FF2B5EF4-FFF2-40B4-BE49-F238E27FC236}">
                <a16:creationId xmlns:a16="http://schemas.microsoft.com/office/drawing/2014/main" id="{6DD60AD4-C778-7D8C-462B-9D48B050CB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919" y="2443787"/>
            <a:ext cx="2741805" cy="3639451"/>
          </a:xfrm>
          <a:prstGeom prst="rect">
            <a:avLst/>
          </a:prstGeom>
        </p:spPr>
      </p:pic>
      <p:pic>
        <p:nvPicPr>
          <p:cNvPr id="7" name="Obrázek 6" descr="Obsah obrázku rostlina&#10;&#10;Popis byl vytvořen automaticky">
            <a:extLst>
              <a:ext uri="{FF2B5EF4-FFF2-40B4-BE49-F238E27FC236}">
                <a16:creationId xmlns:a16="http://schemas.microsoft.com/office/drawing/2014/main" id="{19294654-A16F-81BD-7CB3-A04BD0563B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 rot="5400000">
            <a:off x="7997356" y="2891703"/>
            <a:ext cx="3639451" cy="274362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obloha, exteriér, voda, řeka&#10;&#10;Popis byl vytvořen automaticky">
            <a:extLst>
              <a:ext uri="{FF2B5EF4-FFF2-40B4-BE49-F238E27FC236}">
                <a16:creationId xmlns:a16="http://schemas.microsoft.com/office/drawing/2014/main" id="{7AA79194-ACE8-6ECC-F183-7761691E2E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199" y="2443787"/>
            <a:ext cx="4852602" cy="363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28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439BD2-83D8-0D9A-242E-03FB3BAEB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679731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Jönköping, </a:t>
            </a: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Švédsko</a:t>
            </a:r>
          </a:p>
        </p:txBody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3" name="Straight Connector 1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1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exteriér, obloha, strom, město&#10;&#10;Popis byl vytvořen automaticky">
            <a:extLst>
              <a:ext uri="{FF2B5EF4-FFF2-40B4-BE49-F238E27FC236}">
                <a16:creationId xmlns:a16="http://schemas.microsoft.com/office/drawing/2014/main" id="{1BD871CD-2873-C314-B17F-AD745B65A5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572" y="1270401"/>
            <a:ext cx="5608830" cy="420662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372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6D9CFED-9258-E357-5CBC-DF9B6C752B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28" y="546100"/>
            <a:ext cx="3068498" cy="5455108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A1BCDA8-2389-0786-8EA4-2DE438E7CE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39627" y="1301979"/>
            <a:ext cx="5257800" cy="39433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73BE060-DF6A-91ED-9B56-788D137E0F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17490" y="1228173"/>
            <a:ext cx="5456583" cy="40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13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budova, obloha, exteriér&#10;&#10;Popis byl vytvořen automaticky">
            <a:extLst>
              <a:ext uri="{FF2B5EF4-FFF2-40B4-BE49-F238E27FC236}">
                <a16:creationId xmlns:a16="http://schemas.microsoft.com/office/drawing/2014/main" id="{C4172C9C-00C5-5EF3-C127-63461850DE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100471"/>
            <a:ext cx="6060657" cy="4545494"/>
          </a:xfrm>
          <a:prstGeom prst="rect">
            <a:avLst/>
          </a:prstGeom>
        </p:spPr>
      </p:pic>
      <p:pic>
        <p:nvPicPr>
          <p:cNvPr id="7" name="Obrázek 6" descr="Obsah obrázku exteriér, budova, obloha, silnice&#10;&#10;Popis byl vytvořen automaticky">
            <a:extLst>
              <a:ext uri="{FF2B5EF4-FFF2-40B4-BE49-F238E27FC236}">
                <a16:creationId xmlns:a16="http://schemas.microsoft.com/office/drawing/2014/main" id="{C2613871-75C3-6EBE-A35C-704E585FB8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039" y="159024"/>
            <a:ext cx="5618925" cy="421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77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voda, exteriér, obloha, pobřeží&#10;&#10;Popis byl vytvořen automaticky">
            <a:extLst>
              <a:ext uri="{FF2B5EF4-FFF2-40B4-BE49-F238E27FC236}">
                <a16:creationId xmlns:a16="http://schemas.microsoft.com/office/drawing/2014/main" id="{1021F66B-B04D-2D15-583B-B770C9C056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72" y="1883108"/>
            <a:ext cx="6109252" cy="4581939"/>
          </a:xfrm>
          <a:prstGeom prst="rect">
            <a:avLst/>
          </a:prstGeom>
        </p:spPr>
      </p:pic>
      <p:pic>
        <p:nvPicPr>
          <p:cNvPr id="9" name="Obrázek 8" descr="Obsah obrázku text, strom, silueta, den&#10;&#10;Popis byl vytvořen automaticky">
            <a:extLst>
              <a:ext uri="{FF2B5EF4-FFF2-40B4-BE49-F238E27FC236}">
                <a16:creationId xmlns:a16="http://schemas.microsoft.com/office/drawing/2014/main" id="{D811983B-E1E2-C7D8-867F-376B60EB82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85645" y="1151964"/>
            <a:ext cx="6072095" cy="45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09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, strop, několik&#10;&#10;Popis byl vytvořen automaticky">
            <a:extLst>
              <a:ext uri="{FF2B5EF4-FFF2-40B4-BE49-F238E27FC236}">
                <a16:creationId xmlns:a16="http://schemas.microsoft.com/office/drawing/2014/main" id="{D377B899-47BA-95C8-10C3-C21CD0CF26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872" y="125506"/>
            <a:ext cx="8379011" cy="628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44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exteriér, obloha, ulice&#10;&#10;Popis byl vytvořen automaticky">
            <a:extLst>
              <a:ext uri="{FF2B5EF4-FFF2-40B4-BE49-F238E27FC236}">
                <a16:creationId xmlns:a16="http://schemas.microsoft.com/office/drawing/2014/main" id="{3036D90D-4DBD-575F-5C4E-A5B287AC79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12" y="1969246"/>
            <a:ext cx="5946588" cy="4459941"/>
          </a:xfrm>
          <a:prstGeom prst="rect">
            <a:avLst/>
          </a:prstGeom>
        </p:spPr>
      </p:pic>
      <p:pic>
        <p:nvPicPr>
          <p:cNvPr id="5" name="Obrázek 4" descr="Obsah obrázku tráva, strom, exteriér, obloha&#10;&#10;Popis byl vytvořen automaticky">
            <a:extLst>
              <a:ext uri="{FF2B5EF4-FFF2-40B4-BE49-F238E27FC236}">
                <a16:creationId xmlns:a16="http://schemas.microsoft.com/office/drawing/2014/main" id="{793EBD4A-1371-F8F5-33D5-F18A4955D8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576" y="113554"/>
            <a:ext cx="5880847" cy="44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69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budova, strom, obloha&#10;&#10;Popis byl vytvořen automaticky">
            <a:extLst>
              <a:ext uri="{FF2B5EF4-FFF2-40B4-BE49-F238E27FC236}">
                <a16:creationId xmlns:a16="http://schemas.microsoft.com/office/drawing/2014/main" id="{B6F89F7D-2309-BCFE-9689-AB3AD96EB5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07" y="113553"/>
            <a:ext cx="5641788" cy="423134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165FC86-B0A4-CBD0-6B48-D4F462BDED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03913" y="1056808"/>
            <a:ext cx="6063876" cy="454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25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bloha, exteriér, žlutá&#10;&#10;Popis byl vytvořen automaticky">
            <a:extLst>
              <a:ext uri="{FF2B5EF4-FFF2-40B4-BE49-F238E27FC236}">
                <a16:creationId xmlns:a16="http://schemas.microsoft.com/office/drawing/2014/main" id="{84C722D0-9C2E-882A-C0F2-C847B91515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036" y="275664"/>
            <a:ext cx="8408894" cy="63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71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jídlo, tác&#10;&#10;Popis byl vytvořen automaticky">
            <a:extLst>
              <a:ext uri="{FF2B5EF4-FFF2-40B4-BE49-F238E27FC236}">
                <a16:creationId xmlns:a16="http://schemas.microsoft.com/office/drawing/2014/main" id="{2F4FC52F-A60F-4ED1-8FA7-84ACF0DD75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29" y="137428"/>
            <a:ext cx="6138505" cy="4603879"/>
          </a:xfrm>
          <a:prstGeom prst="rect">
            <a:avLst/>
          </a:prstGeom>
        </p:spPr>
      </p:pic>
      <p:pic>
        <p:nvPicPr>
          <p:cNvPr id="5" name="Obrázek 4" descr="Obsah obrázku interiér, kuchyňské spotřebiče&#10;&#10;Popis byl vytvořen automaticky">
            <a:extLst>
              <a:ext uri="{FF2B5EF4-FFF2-40B4-BE49-F238E27FC236}">
                <a16:creationId xmlns:a16="http://schemas.microsoft.com/office/drawing/2014/main" id="{FA5A9FBA-1734-4345-6D68-4CBF96386E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34" y="2246638"/>
            <a:ext cx="5752344" cy="431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37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strop, patro&#10;&#10;Popis byl vytvořen automaticky">
            <a:extLst>
              <a:ext uri="{FF2B5EF4-FFF2-40B4-BE49-F238E27FC236}">
                <a16:creationId xmlns:a16="http://schemas.microsoft.com/office/drawing/2014/main" id="{9A72EBB8-33DF-8B31-F08D-9C70D0EAEB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394" y="211947"/>
            <a:ext cx="8861404" cy="66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48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účtenka&#10;&#10;Popis byl vytvořen automaticky">
            <a:extLst>
              <a:ext uri="{FF2B5EF4-FFF2-40B4-BE49-F238E27FC236}">
                <a16:creationId xmlns:a16="http://schemas.microsoft.com/office/drawing/2014/main" id="{5F8E36A1-E5E7-DE89-07F2-746BB0CAE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7483" y="1059268"/>
            <a:ext cx="4666352" cy="349976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73960D6-1588-1F64-3B7B-F4F130CB2F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93127" y="1129265"/>
            <a:ext cx="4586355" cy="3439766"/>
          </a:xfrm>
          <a:prstGeom prst="rect">
            <a:avLst/>
          </a:prstGeom>
        </p:spPr>
      </p:pic>
      <p:pic>
        <p:nvPicPr>
          <p:cNvPr id="11" name="Obrázek 10" descr="Obsah obrázku text, planina, letadlo, graffiti&#10;&#10;Popis byl vytvořen automaticky">
            <a:extLst>
              <a:ext uri="{FF2B5EF4-FFF2-40B4-BE49-F238E27FC236}">
                <a16:creationId xmlns:a16="http://schemas.microsoft.com/office/drawing/2014/main" id="{081ABFC3-3692-4E28-533C-4C05B3E7C8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284" y="475974"/>
            <a:ext cx="3535431" cy="47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70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, světlo, oblačno&#10;&#10;Popis byl vytvořen automaticky">
            <a:extLst>
              <a:ext uri="{FF2B5EF4-FFF2-40B4-BE49-F238E27FC236}">
                <a16:creationId xmlns:a16="http://schemas.microsoft.com/office/drawing/2014/main" id="{6AFDF430-A9AE-1539-309A-6CA796AF27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76" y="155388"/>
            <a:ext cx="5629835" cy="4222376"/>
          </a:xfrm>
          <a:prstGeom prst="rect">
            <a:avLst/>
          </a:prstGeom>
        </p:spPr>
      </p:pic>
      <p:pic>
        <p:nvPicPr>
          <p:cNvPr id="5" name="Obrázek 4" descr="Obsah obrázku obloha, strom, exteriér, město&#10;&#10;Popis byl vytvořen automaticky">
            <a:extLst>
              <a:ext uri="{FF2B5EF4-FFF2-40B4-BE49-F238E27FC236}">
                <a16:creationId xmlns:a16="http://schemas.microsoft.com/office/drawing/2014/main" id="{256FE368-3B9C-114A-CA58-9CF56F3FA9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042" y="2085788"/>
            <a:ext cx="6139828" cy="460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0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oda, exteriér, příroda&#10;&#10;Popis byl vytvořen automaticky">
            <a:extLst>
              <a:ext uri="{FF2B5EF4-FFF2-40B4-BE49-F238E27FC236}">
                <a16:creationId xmlns:a16="http://schemas.microsoft.com/office/drawing/2014/main" id="{743D188D-FED1-2508-420E-A5B5D7945A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4" y="2014069"/>
            <a:ext cx="6251389" cy="4688542"/>
          </a:xfrm>
          <a:prstGeom prst="rect">
            <a:avLst/>
          </a:prstGeom>
        </p:spPr>
      </p:pic>
      <p:pic>
        <p:nvPicPr>
          <p:cNvPr id="5" name="Obrázek 4" descr="Obsah obrázku obloha, exteriér, voda, příroda&#10;&#10;Popis byl vytvořen automaticky">
            <a:extLst>
              <a:ext uri="{FF2B5EF4-FFF2-40B4-BE49-F238E27FC236}">
                <a16:creationId xmlns:a16="http://schemas.microsoft.com/office/drawing/2014/main" id="{DC2988D0-EF5A-2F23-EC53-53E01420FD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776" y="137459"/>
            <a:ext cx="5683624" cy="426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01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rom, exteriér, příroda, les&#10;&#10;Popis byl vytvořen automaticky">
            <a:extLst>
              <a:ext uri="{FF2B5EF4-FFF2-40B4-BE49-F238E27FC236}">
                <a16:creationId xmlns:a16="http://schemas.microsoft.com/office/drawing/2014/main" id="{A24F1592-1D63-460D-04E1-6DC26648DA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23" y="191245"/>
            <a:ext cx="6271312" cy="4703484"/>
          </a:xfrm>
          <a:prstGeom prst="rect">
            <a:avLst/>
          </a:prstGeom>
        </p:spPr>
      </p:pic>
      <p:pic>
        <p:nvPicPr>
          <p:cNvPr id="7" name="Obrázek 6" descr="Obsah obrázku strom, exteriér, příroda, pramen&#10;&#10;Popis byl vytvořen automaticky">
            <a:extLst>
              <a:ext uri="{FF2B5EF4-FFF2-40B4-BE49-F238E27FC236}">
                <a16:creationId xmlns:a16="http://schemas.microsoft.com/office/drawing/2014/main" id="{B36CDB71-FCFB-8F5F-C141-FC858AC4E7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97681" y="1002364"/>
            <a:ext cx="6488952" cy="486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14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říroda, pramen&#10;&#10;Popis byl vytvořen automaticky">
            <a:extLst>
              <a:ext uri="{FF2B5EF4-FFF2-40B4-BE49-F238E27FC236}">
                <a16:creationId xmlns:a16="http://schemas.microsoft.com/office/drawing/2014/main" id="{C37ACF45-D098-C788-1A30-FAB12E5FF1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42657" y="1076325"/>
            <a:ext cx="6273798" cy="4705349"/>
          </a:xfrm>
          <a:prstGeom prst="rect">
            <a:avLst/>
          </a:prstGeom>
        </p:spPr>
      </p:pic>
      <p:pic>
        <p:nvPicPr>
          <p:cNvPr id="5" name="Obrázek 4" descr="Obsah obrázku obloha, exteriér, voda, příroda&#10;&#10;Popis byl vytvořen automaticky">
            <a:extLst>
              <a:ext uri="{FF2B5EF4-FFF2-40B4-BE49-F238E27FC236}">
                <a16:creationId xmlns:a16="http://schemas.microsoft.com/office/drawing/2014/main" id="{3D011D51-A1D1-3C35-3767-263908D490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095" y="682811"/>
            <a:ext cx="7026338" cy="526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odrá, linkovaný, regál&#10;&#10;Popis byl vytvořen automaticky">
            <a:extLst>
              <a:ext uri="{FF2B5EF4-FFF2-40B4-BE49-F238E27FC236}">
                <a16:creationId xmlns:a16="http://schemas.microsoft.com/office/drawing/2014/main" id="{1459B76D-C7B8-6B73-CEE9-F619D874E1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18458" y="1194919"/>
            <a:ext cx="4897717" cy="3673288"/>
          </a:xfrm>
          <a:prstGeom prst="rect">
            <a:avLst/>
          </a:prstGeom>
        </p:spPr>
      </p:pic>
      <p:pic>
        <p:nvPicPr>
          <p:cNvPr id="5" name="Obrázek 4" descr="Obsah obrázku mobilní telefon&#10;&#10;Popis byl vytvořen automaticky">
            <a:extLst>
              <a:ext uri="{FF2B5EF4-FFF2-40B4-BE49-F238E27FC236}">
                <a16:creationId xmlns:a16="http://schemas.microsoft.com/office/drawing/2014/main" id="{E3AB556F-F104-80B8-3F0F-9DCB9825D7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65713" y="1194920"/>
            <a:ext cx="4897719" cy="3673290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12D016CA-4442-80C4-92D5-646F04007A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15040" y="1194920"/>
            <a:ext cx="4897719" cy="367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27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9913342-225A-4F9C-9FDA-71763A11F57A">
            <a:hlinkClick r:id="" action="ppaction://media"/>
            <a:extLst>
              <a:ext uri="{FF2B5EF4-FFF2-40B4-BE49-F238E27FC236}">
                <a16:creationId xmlns:a16="http://schemas.microsoft.com/office/drawing/2014/main" id="{7E0A18D4-D07F-1830-FBA0-CBCE52F92A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1035" y="98518"/>
            <a:ext cx="3751824" cy="666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6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B0852A-3AB8-53A5-3751-EFC3D67F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296" y="2766218"/>
            <a:ext cx="5791407" cy="1325563"/>
          </a:xfrm>
        </p:spPr>
        <p:txBody>
          <a:bodyPr/>
          <a:lstStyle/>
          <a:p>
            <a:r>
              <a:rPr lang="cs-CZ" dirty="0"/>
              <a:t>Děkujeme za pozornost</a:t>
            </a:r>
          </a:p>
        </p:txBody>
      </p:sp>
    </p:spTree>
    <p:extLst>
      <p:ext uri="{BB962C8B-B14F-4D97-AF65-F5344CB8AC3E}">
        <p14:creationId xmlns:p14="http://schemas.microsoft.com/office/powerpoint/2010/main" val="2970716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exteriér, kouř, pramen, příroda&#10;&#10;Popis byl vytvořen automaticky">
            <a:extLst>
              <a:ext uri="{FF2B5EF4-FFF2-40B4-BE49-F238E27FC236}">
                <a16:creationId xmlns:a16="http://schemas.microsoft.com/office/drawing/2014/main" id="{649A45D6-D8C1-BC89-C0AA-ADC545D2C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68728" y="1567984"/>
            <a:ext cx="4352925" cy="3264693"/>
          </a:xfrm>
        </p:spPr>
      </p:pic>
      <p:pic>
        <p:nvPicPr>
          <p:cNvPr id="7" name="Obrázek 6" descr="Obsah obrázku kouř, obloha, exteriér, mraky&#10;&#10;Popis byl vytvořen automaticky">
            <a:extLst>
              <a:ext uri="{FF2B5EF4-FFF2-40B4-BE49-F238E27FC236}">
                <a16:creationId xmlns:a16="http://schemas.microsoft.com/office/drawing/2014/main" id="{65479D3C-7AB9-7D30-C3D3-E2477367EC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35344" y="1492616"/>
            <a:ext cx="4439060" cy="332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56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budova, středisko, den&#10;&#10;Popis byl vytvořen automaticky">
            <a:extLst>
              <a:ext uri="{FF2B5EF4-FFF2-40B4-BE49-F238E27FC236}">
                <a16:creationId xmlns:a16="http://schemas.microsoft.com/office/drawing/2014/main" id="{997A530D-5DFA-2CD6-8C49-DB858E60B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451" y="209596"/>
            <a:ext cx="9667366" cy="643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79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strom, exteriér, obloha, silnice&#10;&#10;Popis byl vytvořen automaticky">
            <a:extLst>
              <a:ext uri="{FF2B5EF4-FFF2-40B4-BE49-F238E27FC236}">
                <a16:creationId xmlns:a16="http://schemas.microsoft.com/office/drawing/2014/main" id="{2347D7A6-E667-205B-EBBC-6E68CCB378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3" y="463826"/>
            <a:ext cx="5624066" cy="3299791"/>
          </a:xfrm>
          <a:prstGeom prst="rect">
            <a:avLst/>
          </a:prstGeom>
        </p:spPr>
      </p:pic>
      <p:pic>
        <p:nvPicPr>
          <p:cNvPr id="9" name="Obrázek 8" descr="Obsah obrázku strom, exteriér, obloha, silnice&#10;&#10;Popis byl vytvořen automaticky">
            <a:extLst>
              <a:ext uri="{FF2B5EF4-FFF2-40B4-BE49-F238E27FC236}">
                <a16:creationId xmlns:a16="http://schemas.microsoft.com/office/drawing/2014/main" id="{69CDCA3D-E02C-BFBB-7F58-6E82CC3EAD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651" y="2619200"/>
            <a:ext cx="4840253" cy="331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07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trom, exteriér, obloha, silnice&#10;&#10;Popis byl vytvořen automaticky">
            <a:extLst>
              <a:ext uri="{FF2B5EF4-FFF2-40B4-BE49-F238E27FC236}">
                <a16:creationId xmlns:a16="http://schemas.microsoft.com/office/drawing/2014/main" id="{22B38323-B2E8-70F5-0405-CE259F391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16" y="2011156"/>
            <a:ext cx="5801784" cy="4351338"/>
          </a:xfrm>
        </p:spPr>
      </p:pic>
      <p:pic>
        <p:nvPicPr>
          <p:cNvPr id="9" name="Obrázek 8" descr="Obsah obrázku budova, exteriér, obloha, ulice&#10;&#10;Popis byl vytvořen automaticky">
            <a:extLst>
              <a:ext uri="{FF2B5EF4-FFF2-40B4-BE49-F238E27FC236}">
                <a16:creationId xmlns:a16="http://schemas.microsoft.com/office/drawing/2014/main" id="{12EF65FA-BC31-64A7-0B24-D23847F636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752" y="173945"/>
            <a:ext cx="5372847" cy="411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93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exteriér, silnice, strom&#10;&#10;Popis byl vytvořen automaticky">
            <a:extLst>
              <a:ext uri="{FF2B5EF4-FFF2-40B4-BE49-F238E27FC236}">
                <a16:creationId xmlns:a16="http://schemas.microsoft.com/office/drawing/2014/main" id="{21E39891-ED31-52A5-4D6D-2CDD7752CC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960" y="3307290"/>
            <a:ext cx="7906871" cy="3490884"/>
          </a:xfrm>
          <a:prstGeom prst="rect">
            <a:avLst/>
          </a:prstGeom>
        </p:spPr>
      </p:pic>
      <p:pic>
        <p:nvPicPr>
          <p:cNvPr id="7" name="Obrázek 6" descr="Obsah obrázku obloha, exteriér, silnice, ulice&#10;&#10;Popis byl vytvořen automaticky">
            <a:extLst>
              <a:ext uri="{FF2B5EF4-FFF2-40B4-BE49-F238E27FC236}">
                <a16:creationId xmlns:a16="http://schemas.microsoft.com/office/drawing/2014/main" id="{A157654B-D1BE-1EDC-A16D-1F173B98E4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697" y="59826"/>
            <a:ext cx="7565330" cy="311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8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biLevel thresh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strom, obloha, cestování&#10;&#10;Popis byl vytvořen automaticky">
            <a:extLst>
              <a:ext uri="{FF2B5EF4-FFF2-40B4-BE49-F238E27FC236}">
                <a16:creationId xmlns:a16="http://schemas.microsoft.com/office/drawing/2014/main" id="{7B021C4C-8EA8-3930-03E5-C7EA1A29D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29" y="420570"/>
            <a:ext cx="11462871" cy="625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02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14</Words>
  <Application>Microsoft Office PowerPoint</Application>
  <PresentationFormat>Widescreen</PresentationFormat>
  <Paragraphs>5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Motiv Office</vt:lpstr>
      <vt:lpstr>Erasmus</vt:lpstr>
      <vt:lpstr>Burgas, Bulharsko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Jönköping, Švédsko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</dc:title>
  <dc:creator>Nykl Ludvík</dc:creator>
  <cp:lastModifiedBy>Cach, Ondrej</cp:lastModifiedBy>
  <cp:revision>2</cp:revision>
  <dcterms:created xsi:type="dcterms:W3CDTF">2022-11-16T19:34:53Z</dcterms:created>
  <dcterms:modified xsi:type="dcterms:W3CDTF">2023-01-19T21:35:43Z</dcterms:modified>
</cp:coreProperties>
</file>